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6" r:id="rId130"/>
    <p:sldId id="417" r:id="rId131"/>
    <p:sldId id="418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12/06/2025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48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2F756-05E0-2FB6-4F46-881EF022C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144484A-6BA9-06DA-99F9-0CD231CD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584" y="2050569"/>
            <a:ext cx="2780095" cy="997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3F2379-B7E2-A30E-4D7B-F14AF58D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5" y="2051791"/>
            <a:ext cx="2780096" cy="9972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6C132FB-E636-EE86-83E7-D960CEC1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D3480D-238F-794C-058C-7D7134A3D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416571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52.12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84.14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55.34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01.86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03.87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20.18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0.184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103A01A-7110-F90B-EE54-E02C8A0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8FA00B-2332-8470-B37C-D765FCF7AC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7FE16-92CD-8CFC-FF39-3EAE72DA9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585" y="1006324"/>
            <a:ext cx="2780096" cy="996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78C2A-F81D-074B-C615-429EC4293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75" y="1006323"/>
            <a:ext cx="2780097" cy="9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236E3-0A0B-4F35-1D77-A1B06CA0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2921126" cy="5713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C9F004-23E8-2012-1C84-7E62811F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81" y="955696"/>
            <a:ext cx="6572064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E5AA2-64D9-FB07-7647-6EFE7259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3" y="955696"/>
            <a:ext cx="11664199" cy="566871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13274</TotalTime>
  <Words>5588</Words>
  <Application>Microsoft Office PowerPoint</Application>
  <PresentationFormat>Widescreen</PresentationFormat>
  <Paragraphs>1104</Paragraphs>
  <Slides>131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2355</cp:revision>
  <dcterms:created xsi:type="dcterms:W3CDTF">2024-11-21T11:19:07Z</dcterms:created>
  <dcterms:modified xsi:type="dcterms:W3CDTF">2025-06-12T16:01:39Z</dcterms:modified>
</cp:coreProperties>
</file>